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8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5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9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2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41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51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6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49421" y="365126"/>
            <a:ext cx="2975212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سلوك المشاركين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b="1" dirty="0"/>
              <a:t>الطرد </a:t>
            </a:r>
            <a:endParaRPr lang="en-US" b="1" dirty="0"/>
          </a:p>
          <a:p>
            <a:pPr marL="0" indent="0" algn="ctr">
              <a:buNone/>
            </a:pPr>
            <a:r>
              <a:rPr lang="ar-SA" dirty="0"/>
              <a:t>لا يحق لعضو الفريق </a:t>
            </a:r>
            <a:r>
              <a:rPr lang="ar-SA" dirty="0" err="1"/>
              <a:t>المجازى</a:t>
            </a:r>
            <a:r>
              <a:rPr lang="ar-SA" dirty="0"/>
              <a:t> بالطرد اللعب لبقية الشوط، ويجب أن يستبدل قانونياً وفو ا رً إذا كان في الملعب، ويجب عليه البقاء في منطقة الجزاء وبدون تبعات أخرى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المدرب المطرود، يخسر حقوقه بالتدخل في الشوط ويجب عليه البقاء في منطقة الجزاء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يجازي السلوك العدائي الأول بواسطة عضو الفريق بالطرد وبدون تبعات أخرى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يجازي السلوك غير المهذب الثاني في نفس المباراة بواسطة نفس عضو الفريق بالطرد، وبدون تبعات أخرى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b="1" dirty="0" err="1"/>
              <a:t>الإستبعاد</a:t>
            </a:r>
            <a:endParaRPr lang="en-US" b="1" dirty="0"/>
          </a:p>
          <a:p>
            <a:pPr marL="0" indent="0" algn="ctr">
              <a:buNone/>
            </a:pPr>
            <a:r>
              <a:rPr lang="ar-SA" dirty="0"/>
              <a:t>يجب على عضو الفريق المجازي </a:t>
            </a:r>
            <a:r>
              <a:rPr lang="ar-SA" dirty="0" err="1"/>
              <a:t>بالإستبعاد</a:t>
            </a:r>
            <a:r>
              <a:rPr lang="ar-SA" dirty="0"/>
              <a:t> أن يستبدل قانونياً </a:t>
            </a:r>
            <a:r>
              <a:rPr lang="ar-IQ" dirty="0" smtClean="0"/>
              <a:t>وفوراً </a:t>
            </a:r>
            <a:r>
              <a:rPr lang="ar-SA" dirty="0" smtClean="0"/>
              <a:t>إذا </a:t>
            </a:r>
            <a:r>
              <a:rPr lang="ar-SA" dirty="0"/>
              <a:t>كان في الملعب ويجب عليه مغادرة منطقة م ا رقبة المسابقة لبقية المباراة وبدون تبعات أخرى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يجازي </a:t>
            </a:r>
            <a:r>
              <a:rPr lang="ar-SA" dirty="0" err="1"/>
              <a:t>الإعتداء</a:t>
            </a:r>
            <a:r>
              <a:rPr lang="ar-SA" dirty="0"/>
              <a:t> البدني الأول أول التلميح أو التهديد </a:t>
            </a:r>
            <a:r>
              <a:rPr lang="ar-SA" dirty="0" err="1"/>
              <a:t>الإستفزازي</a:t>
            </a:r>
            <a:r>
              <a:rPr lang="ar-SA" dirty="0"/>
              <a:t>  </a:t>
            </a:r>
            <a:r>
              <a:rPr lang="ar-SA" dirty="0" err="1"/>
              <a:t>بالإستبعاد</a:t>
            </a:r>
            <a:r>
              <a:rPr lang="ar-SA" dirty="0"/>
              <a:t> وبدون تبعات أخرى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يجازي السلوك العدائي الثاني في نفس المباراة بواسطة نفس عضو الفريق</a:t>
            </a:r>
            <a:endParaRPr lang="en-US" dirty="0"/>
          </a:p>
          <a:p>
            <a:pPr marL="0" indent="0" algn="ctr">
              <a:buNone/>
            </a:pPr>
            <a:r>
              <a:rPr lang="ar-SA" dirty="0" err="1"/>
              <a:t>بالإستبعاد</a:t>
            </a:r>
            <a:r>
              <a:rPr lang="ar-SA" dirty="0"/>
              <a:t>، وبدون تبعات أخرى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17661" y="365126"/>
            <a:ext cx="3166280" cy="494684"/>
          </a:xfrm>
        </p:spPr>
        <p:txBody>
          <a:bodyPr>
            <a:normAutofit fontScale="90000"/>
          </a:bodyPr>
          <a:lstStyle/>
          <a:p>
            <a:r>
              <a:rPr lang="ar-IQ" sz="4800" b="1" dirty="0"/>
              <a:t>سلوك المشاركين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33483" y="859810"/>
            <a:ext cx="10972800" cy="565017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الجزء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يجازي السلوك غير المهذب الثالث في نفس المباراة بواسطة نفس عضو الفريق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بالإستبعاد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، وبدون تبعات أخرى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تطبيق </a:t>
            </a:r>
            <a:r>
              <a:rPr lang="ar-SA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جزاءات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سوء السلوك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تكون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جزاءات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سوء السلوك جميعها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كجزاءات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فردية، وتظل سارية المفعول لكل المباراة، وتسجل على استمارة التسجيل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يجازي تكرار سوء السلوك بواسطة نفس عضو الفريق في نفس المباراة تصاعدياً يتلقى عضو الفريق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جزاءا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أشد لكل إساءة متتالية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لا يتطلب الطرد أو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الإستبعاد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الناجم عن السلوك العدائي أو </a:t>
            </a:r>
            <a:r>
              <a:rPr lang="ar-S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الإعتداء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وجود جزاء سابق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949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45926" y="187704"/>
            <a:ext cx="3749040" cy="27432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/>
              <a:t>سلوك المشاركين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2541" y="723331"/>
            <a:ext cx="10972800" cy="58548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200" b="1" dirty="0"/>
              <a:t>سوء السلوك قبل وبين الأشواط</a:t>
            </a:r>
            <a:endParaRPr lang="en-US" sz="3200" b="1" dirty="0"/>
          </a:p>
          <a:p>
            <a:pPr marL="0" indent="0" algn="ctr">
              <a:buNone/>
            </a:pPr>
            <a:r>
              <a:rPr lang="ar-SA" sz="3200" dirty="0"/>
              <a:t>، يجازي أي سوء سلوك يحدث قبل أو بين الأشواط وفقاً للقاعدة 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وتطبق </a:t>
            </a:r>
            <a:r>
              <a:rPr lang="ar-SA" sz="3200" dirty="0" err="1"/>
              <a:t>الجزاءات</a:t>
            </a:r>
            <a:r>
              <a:rPr lang="ar-SA" sz="3200" dirty="0"/>
              <a:t> في الشوط التالي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b="1" dirty="0"/>
              <a:t>مختصر سوء السلوك والبطاقات المستخدمة</a:t>
            </a:r>
            <a:endParaRPr lang="en-US" sz="3200" b="1" dirty="0"/>
          </a:p>
          <a:p>
            <a:pPr marL="0" indent="0" algn="ctr">
              <a:buNone/>
            </a:pPr>
            <a:r>
              <a:rPr lang="ar-SA" sz="3200" dirty="0"/>
              <a:t>لفت نظر</a:t>
            </a:r>
            <a:r>
              <a:rPr lang="en-US" sz="3200" dirty="0"/>
              <a:t>: </a:t>
            </a:r>
            <a:r>
              <a:rPr lang="ar-SA" sz="3200" dirty="0"/>
              <a:t>لا جزاء</a:t>
            </a:r>
            <a:r>
              <a:rPr lang="en-US" sz="3200" dirty="0"/>
              <a:t> – </a:t>
            </a:r>
            <a:r>
              <a:rPr lang="ar-SA" sz="3200" dirty="0"/>
              <a:t>المرحلة</a:t>
            </a:r>
            <a:r>
              <a:rPr lang="en-US" sz="3200" dirty="0"/>
              <a:t> 1: </a:t>
            </a:r>
            <a:r>
              <a:rPr lang="ar-SA" sz="3200" dirty="0"/>
              <a:t>لفت نظر شفوي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المرحلة</a:t>
            </a:r>
            <a:r>
              <a:rPr lang="en-US" sz="3200" dirty="0"/>
              <a:t> 2: </a:t>
            </a:r>
            <a:r>
              <a:rPr lang="ar-SA" sz="3200" dirty="0"/>
              <a:t>الرمز البطاقة الصفراء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الإنذار</a:t>
            </a:r>
            <a:r>
              <a:rPr lang="en-US" sz="3200" dirty="0"/>
              <a:t>: </a:t>
            </a:r>
            <a:r>
              <a:rPr lang="ar-SA" sz="3200" dirty="0"/>
              <a:t>الجزاء</a:t>
            </a:r>
            <a:r>
              <a:rPr lang="en-US" sz="3200" dirty="0"/>
              <a:t> – </a:t>
            </a:r>
            <a:r>
              <a:rPr lang="ar-SA" sz="3200" dirty="0"/>
              <a:t>الرمز البطاقة الحم راء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الطرد</a:t>
            </a:r>
            <a:r>
              <a:rPr lang="en-US" sz="3200" dirty="0"/>
              <a:t>: </a:t>
            </a:r>
            <a:r>
              <a:rPr lang="ar-SA" sz="3200" dirty="0"/>
              <a:t>الجزاء</a:t>
            </a:r>
            <a:r>
              <a:rPr lang="en-US" sz="3200" dirty="0"/>
              <a:t> – </a:t>
            </a:r>
            <a:r>
              <a:rPr lang="ar-SA" sz="3200" dirty="0"/>
              <a:t>الرمز البطاقتين الحمراء</a:t>
            </a:r>
            <a:r>
              <a:rPr lang="en-US" sz="3200" dirty="0"/>
              <a:t> + </a:t>
            </a:r>
            <a:r>
              <a:rPr lang="ar-SA" sz="3200" dirty="0"/>
              <a:t>الصفراء معاً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 err="1"/>
              <a:t>الإستبعاد</a:t>
            </a:r>
            <a:r>
              <a:rPr lang="en-US" sz="3200" dirty="0"/>
              <a:t>: </a:t>
            </a:r>
            <a:r>
              <a:rPr lang="ar-SA" sz="3200" dirty="0"/>
              <a:t>الجزاء</a:t>
            </a:r>
            <a:r>
              <a:rPr lang="en-US" sz="3200" dirty="0"/>
              <a:t> – </a:t>
            </a:r>
            <a:r>
              <a:rPr lang="ar-SA" sz="3200" dirty="0"/>
              <a:t>الرمز البطاقتين الحمراء</a:t>
            </a:r>
            <a:r>
              <a:rPr lang="en-US" sz="3200" dirty="0"/>
              <a:t> + </a:t>
            </a:r>
            <a:r>
              <a:rPr lang="ar-SA" sz="3200" dirty="0"/>
              <a:t>الصفراء منفصلتين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94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292</Words>
  <Application>Microsoft Office PowerPoint</Application>
  <PresentationFormat>ملء الشاشة</PresentationFormat>
  <Paragraphs>28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سلوك المشاركين</vt:lpstr>
      <vt:lpstr>سلوك المشاركين</vt:lpstr>
      <vt:lpstr>سلوك المشاركين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Windows User</cp:lastModifiedBy>
  <cp:revision>4</cp:revision>
  <dcterms:created xsi:type="dcterms:W3CDTF">2018-12-12T05:46:15Z</dcterms:created>
  <dcterms:modified xsi:type="dcterms:W3CDTF">2019-09-05T21:36:07Z</dcterms:modified>
</cp:coreProperties>
</file>